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6" r:id="rId3"/>
    <p:sldId id="258" r:id="rId4"/>
    <p:sldId id="260" r:id="rId5"/>
    <p:sldId id="276" r:id="rId6"/>
    <p:sldId id="277" r:id="rId7"/>
    <p:sldId id="272" r:id="rId8"/>
    <p:sldId id="27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62A"/>
    <a:srgbClr val="FF0066"/>
    <a:srgbClr val="CCFF33"/>
    <a:srgbClr val="DDE4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19/05/2020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3929090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VIII</a:t>
            </a:r>
            <a:endParaRPr lang="es-ES" b="1" dirty="0">
              <a:latin typeface="Algerian" pitchFamily="82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VIVA LA PRIMAVERA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286512" y="4572008"/>
            <a:ext cx="25779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PIDE UN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DESEO!!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3 Imagen" descr="C:\Users\MªPilar\Desktop\IMG_20200518_172541.jpg"/>
          <p:cNvPicPr/>
          <p:nvPr/>
        </p:nvPicPr>
        <p:blipFill>
          <a:blip r:embed="rId2" cstate="print"/>
          <a:srcRect t="13628" b="13628"/>
          <a:stretch>
            <a:fillRect/>
          </a:stretch>
        </p:blipFill>
        <p:spPr bwMode="auto">
          <a:xfrm>
            <a:off x="357158" y="1500174"/>
            <a:ext cx="207170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:\Users\MªPilar\Desktop\IMG_20200518_173013.jpg"/>
          <p:cNvPicPr/>
          <p:nvPr/>
        </p:nvPicPr>
        <p:blipFill>
          <a:blip r:embed="rId3" cstate="print"/>
          <a:srcRect t="9085" b="18171"/>
          <a:stretch>
            <a:fillRect/>
          </a:stretch>
        </p:blipFill>
        <p:spPr bwMode="auto">
          <a:xfrm>
            <a:off x="3143240" y="3286124"/>
            <a:ext cx="2214578" cy="3171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MªPilar\Desktop\IMG_20200518_173438.jpg"/>
          <p:cNvPicPr/>
          <p:nvPr/>
        </p:nvPicPr>
        <p:blipFill>
          <a:blip r:embed="rId4" cstate="print"/>
          <a:srcRect t="13628" b="13628"/>
          <a:stretch>
            <a:fillRect/>
          </a:stretch>
        </p:blipFill>
        <p:spPr bwMode="auto">
          <a:xfrm>
            <a:off x="6215074" y="785794"/>
            <a:ext cx="257176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214282" y="500042"/>
            <a:ext cx="24080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1.Dibuja una</a:t>
            </a:r>
          </a:p>
          <a:p>
            <a:pPr marL="914400" indent="-914400"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flor del deseo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43174" y="2000240"/>
            <a:ext cx="300274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2. Haz puntitos de</a:t>
            </a:r>
          </a:p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Colores, los que</a:t>
            </a:r>
          </a:p>
          <a:p>
            <a:pPr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Quieras.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857224" y="214290"/>
            <a:ext cx="4286280" cy="7143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2400" b="1" dirty="0" smtClean="0">
                <a:latin typeface="Comic Sans MS" pitchFamily="66" charset="0"/>
              </a:rPr>
              <a:t>SUUUPER HÉÉÉÉROES!!!</a:t>
            </a:r>
            <a:endParaRPr lang="es-ES" sz="2400" b="1" dirty="0">
              <a:latin typeface="Comic Sans MS" pitchFamily="66" charset="0"/>
            </a:endParaRPr>
          </a:p>
        </p:txBody>
      </p:sp>
      <p:pic>
        <p:nvPicPr>
          <p:cNvPr id="4" name="3 Imagen" descr="C:\Users\MªPilar\Desktop\IMG_20200518_174030.jpg"/>
          <p:cNvPicPr/>
          <p:nvPr/>
        </p:nvPicPr>
        <p:blipFill>
          <a:blip r:embed="rId2" cstate="print"/>
          <a:srcRect t="18171" b="18171"/>
          <a:stretch>
            <a:fillRect/>
          </a:stretch>
        </p:blipFill>
        <p:spPr bwMode="auto">
          <a:xfrm>
            <a:off x="357158" y="3143248"/>
            <a:ext cx="220027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MªPilar\Desktop\IMG_20200518_183537.jpg"/>
          <p:cNvPicPr/>
          <p:nvPr/>
        </p:nvPicPr>
        <p:blipFill>
          <a:blip r:embed="rId3" cstate="print"/>
          <a:srcRect t="18171" b="9085"/>
          <a:stretch>
            <a:fillRect/>
          </a:stretch>
        </p:blipFill>
        <p:spPr bwMode="auto">
          <a:xfrm>
            <a:off x="3786182" y="1857364"/>
            <a:ext cx="2071702" cy="3186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:\Users\MªPilar\Desktop\IMG_20200518_184609.jpg"/>
          <p:cNvPicPr/>
          <p:nvPr/>
        </p:nvPicPr>
        <p:blipFill>
          <a:blip r:embed="rId4" cstate="print"/>
          <a:srcRect t="10902" b="13628"/>
          <a:stretch>
            <a:fillRect/>
          </a:stretch>
        </p:blipFill>
        <p:spPr bwMode="auto">
          <a:xfrm>
            <a:off x="6357950" y="2428868"/>
            <a:ext cx="2500330" cy="399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0" y="1142984"/>
            <a:ext cx="3560590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1.Necesitas tela</a:t>
            </a:r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endParaRPr lang="es-ES" sz="28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es-E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Dibuja </a:t>
            </a:r>
            <a:r>
              <a:rPr lang="es-E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dos veces la</a:t>
            </a:r>
          </a:p>
          <a:p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silueta de tu mano</a:t>
            </a:r>
            <a:endParaRPr lang="es-ES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143240" y="5500702"/>
            <a:ext cx="342902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2. Recorta las</a:t>
            </a:r>
          </a:p>
          <a:p>
            <a:r>
              <a:rPr lang="es-ES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piezas y pégalas.</a:t>
            </a:r>
            <a:endParaRPr lang="es-ES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005279" y="214290"/>
            <a:ext cx="31387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¡Qué guay!</a:t>
            </a:r>
          </a:p>
          <a:p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</a:t>
            </a:r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i marioneta</a:t>
            </a:r>
          </a:p>
          <a:p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es-ES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Spiderman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ES" b="1" dirty="0" smtClean="0"/>
              <a:t>AHORA JUGAMOS TOD@S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b="1" dirty="0" smtClean="0">
                <a:solidFill>
                  <a:srgbClr val="FF0000"/>
                </a:solidFill>
              </a:rPr>
              <a:t>El PI de la ludo</a:t>
            </a:r>
          </a:p>
          <a:p>
            <a:pPr>
              <a:buNone/>
            </a:pPr>
            <a:r>
              <a:rPr lang="es-ES" dirty="0" smtClean="0"/>
              <a:t>    En una hoja dividida en columnas, escribe distintas opciones a completar.</a:t>
            </a:r>
          </a:p>
          <a:p>
            <a:pPr>
              <a:buNone/>
            </a:pPr>
            <a:r>
              <a:rPr lang="es-ES" dirty="0" smtClean="0"/>
              <a:t>    Por ejemplo: nombres propios, países (pueblos, capitales),animales, flores, comida, etc. Y Puntos.</a:t>
            </a:r>
          </a:p>
          <a:p>
            <a:pPr>
              <a:buNone/>
            </a:pPr>
            <a:r>
              <a:rPr lang="es-ES" dirty="0" smtClean="0"/>
              <a:t>    Cada uno dice una letra, por ejemplo L, se debe completar cada una de las columnas.</a:t>
            </a:r>
          </a:p>
          <a:p>
            <a:pPr>
              <a:buNone/>
            </a:pPr>
            <a:r>
              <a:rPr lang="es-ES" dirty="0" smtClean="0"/>
              <a:t>   Cuando uno termina dice: </a:t>
            </a:r>
            <a:r>
              <a:rPr lang="es-ES" b="1" dirty="0" smtClean="0">
                <a:solidFill>
                  <a:srgbClr val="FF0000"/>
                </a:solidFill>
              </a:rPr>
              <a:t>PI</a:t>
            </a:r>
            <a:r>
              <a:rPr lang="es-ES" dirty="0" smtClean="0"/>
              <a:t>. Todos dejan de escribir.</a:t>
            </a:r>
          </a:p>
          <a:p>
            <a:pPr>
              <a:buNone/>
            </a:pPr>
            <a:r>
              <a:rPr lang="es-ES" dirty="0" smtClean="0"/>
              <a:t>   Cada acierto son 5 puntos, 10 si no está repe.</a:t>
            </a:r>
          </a:p>
          <a:p>
            <a:pPr>
              <a:buNone/>
            </a:pPr>
            <a:r>
              <a:rPr lang="es-ES" dirty="0" smtClean="0"/>
              <a:t>   Al final suma la columna de puntos. </a:t>
            </a:r>
            <a:r>
              <a:rPr lang="es-ES" b="1" dirty="0" smtClean="0">
                <a:solidFill>
                  <a:srgbClr val="FF0000"/>
                </a:solidFill>
              </a:rPr>
              <a:t>A ver si ganas!!!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1928802"/>
          <a:ext cx="8572561" cy="4456170"/>
        </p:xfrm>
        <a:graphic>
          <a:graphicData uri="http://schemas.openxmlformats.org/drawingml/2006/table">
            <a:tbl>
              <a:tblPr/>
              <a:tblGrid>
                <a:gridCol w="485774"/>
                <a:gridCol w="1258811"/>
                <a:gridCol w="1282489"/>
                <a:gridCol w="1032713"/>
                <a:gridCol w="2280830"/>
                <a:gridCol w="1175552"/>
                <a:gridCol w="1056392"/>
              </a:tblGrid>
              <a:tr h="642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Arial"/>
                          <a:ea typeface="Calibri"/>
                          <a:cs typeface="Times New Roman"/>
                        </a:rPr>
                        <a:t>NOMBRES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Arial"/>
                          <a:ea typeface="Calibri"/>
                          <a:cs typeface="Times New Roman"/>
                        </a:rPr>
                        <a:t>CIUDADES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Arial"/>
                          <a:ea typeface="Calibri"/>
                          <a:cs typeface="Times New Roman"/>
                        </a:rPr>
                        <a:t>COMIDA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Arial"/>
                          <a:ea typeface="Calibri"/>
                          <a:cs typeface="Times New Roman"/>
                        </a:rPr>
                        <a:t>ROPA/ACCESORIOS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Arial"/>
                          <a:ea typeface="Calibri"/>
                          <a:cs typeface="Times New Roman"/>
                        </a:rPr>
                        <a:t>PLANTAS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Arial"/>
                          <a:ea typeface="Calibri"/>
                          <a:cs typeface="Times New Roman"/>
                        </a:rPr>
                        <a:t>PUNTOS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LEONARDO (10)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LUGO   (5)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LENTEJAS (5)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LEOTARDOS (10)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LILAS (10)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Calibri"/>
                          <a:ea typeface="Calibri"/>
                          <a:cs typeface="Times New Roman"/>
                        </a:rPr>
                        <a:t>CONSUELO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CORDOBA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COCOCHAS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CINTURON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CACTUS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Calibri"/>
                          <a:ea typeface="Calibri"/>
                          <a:cs typeface="Times New Roman"/>
                        </a:rPr>
                        <a:t>SEGISMUNDO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Calibri"/>
                          <a:ea typeface="Calibri"/>
                          <a:cs typeface="Times New Roman"/>
                        </a:rPr>
                        <a:t>SAN ESTEBAN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Calibri"/>
                          <a:ea typeface="Calibri"/>
                          <a:cs typeface="Times New Roman"/>
                        </a:rPr>
                        <a:t>SALMOREJO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SWETER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05" marR="6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1428728" y="500042"/>
            <a:ext cx="6499023" cy="923330"/>
          </a:xfrm>
          <a:prstGeom prst="rect">
            <a:avLst/>
          </a:prstGeom>
          <a:solidFill>
            <a:srgbClr val="90F62A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MODELO DE JUEGO PI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85728"/>
            <a:ext cx="5257808" cy="714356"/>
          </a:xfrm>
          <a:solidFill>
            <a:srgbClr val="90F62A"/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PULPO A LA CANASTA</a:t>
            </a:r>
            <a:endParaRPr lang="es-E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1214422"/>
            <a:ext cx="308770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Dibuja un pulpo</a:t>
            </a:r>
          </a:p>
          <a:p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Gigante en </a:t>
            </a:r>
            <a:r>
              <a:rPr lang="es-ES" sz="28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cartu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072066" y="3000372"/>
            <a:ext cx="38827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2. Recorta y decora 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072198" y="4286256"/>
            <a:ext cx="307180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YA LO TIENES!</a:t>
            </a:r>
          </a:p>
          <a:p>
            <a:pPr algn="ctr"/>
            <a:endParaRPr lang="es-E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ME ENCANTA</a:t>
            </a:r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!</a:t>
            </a:r>
            <a:endParaRPr lang="es-ES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6 Imagen" descr="C:\Users\MªPilar\Desktop\IMG_20200518_170205.jpg"/>
          <p:cNvPicPr/>
          <p:nvPr/>
        </p:nvPicPr>
        <p:blipFill>
          <a:blip r:embed="rId2" cstate="print"/>
          <a:srcRect t="18171"/>
          <a:stretch>
            <a:fillRect/>
          </a:stretch>
        </p:blipFill>
        <p:spPr bwMode="auto">
          <a:xfrm>
            <a:off x="500034" y="2285992"/>
            <a:ext cx="187420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MªPilar\Desktop\IMG_20200518_171614.jpg"/>
          <p:cNvPicPr/>
          <p:nvPr/>
        </p:nvPicPr>
        <p:blipFill>
          <a:blip r:embed="rId3" cstate="print"/>
          <a:srcRect t="18171" b="4543"/>
          <a:stretch>
            <a:fillRect/>
          </a:stretch>
        </p:blipFill>
        <p:spPr bwMode="auto">
          <a:xfrm>
            <a:off x="5643570" y="214290"/>
            <a:ext cx="242889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MªPilar\Desktop\IMG_20200518_172116.jpg"/>
          <p:cNvPicPr/>
          <p:nvPr/>
        </p:nvPicPr>
        <p:blipFill>
          <a:blip r:embed="rId4" cstate="print"/>
          <a:srcRect t="18171" b="18171"/>
          <a:stretch>
            <a:fillRect/>
          </a:stretch>
        </p:blipFill>
        <p:spPr bwMode="auto">
          <a:xfrm>
            <a:off x="2928926" y="3643314"/>
            <a:ext cx="3143272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7290" y="3143248"/>
            <a:ext cx="63677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CHIC@S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4414" y="714356"/>
            <a:ext cx="666881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Hasta la semana </a:t>
            </a:r>
          </a:p>
          <a:p>
            <a:pPr algn="ctr"/>
            <a:r>
              <a:rPr lang="es-E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que viene…</a:t>
            </a:r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243</Words>
  <Application>Microsoft Office PowerPoint</Application>
  <PresentationFormat>Presentación en pantalla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PEQUEÑOS JUEGOS GRANDES MOMENTOS VIII</vt:lpstr>
      <vt:lpstr>Diapositiva 3</vt:lpstr>
      <vt:lpstr>Diapositiva 4</vt:lpstr>
      <vt:lpstr>AHORA JUGAMOS TOD@S</vt:lpstr>
      <vt:lpstr>Diapositiva 6</vt:lpstr>
      <vt:lpstr>PULPO A LA CANASTA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63</cp:revision>
  <dcterms:created xsi:type="dcterms:W3CDTF">2020-03-24T19:54:42Z</dcterms:created>
  <dcterms:modified xsi:type="dcterms:W3CDTF">2020-05-19T16:19:37Z</dcterms:modified>
</cp:coreProperties>
</file>